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1096" r:id="rId4"/>
    <p:sldId id="1097" r:id="rId5"/>
    <p:sldId id="1098" r:id="rId6"/>
    <p:sldId id="1099" r:id="rId7"/>
    <p:sldId id="1100" r:id="rId8"/>
    <p:sldId id="1101" r:id="rId9"/>
    <p:sldId id="1102" r:id="rId10"/>
    <p:sldId id="1103" r:id="rId11"/>
    <p:sldId id="1104" r:id="rId12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1D3B59"/>
    <a:srgbClr val="663300"/>
    <a:srgbClr val="FF9900"/>
    <a:srgbClr val="66CCFF"/>
    <a:srgbClr val="FF99FF"/>
    <a:srgbClr val="003399"/>
    <a:srgbClr val="EAEAEA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6834" autoAdjust="0"/>
  </p:normalViewPr>
  <p:slideViewPr>
    <p:cSldViewPr>
      <p:cViewPr varScale="1">
        <p:scale>
          <a:sx n="95" d="100"/>
          <a:sy n="95" d="100"/>
        </p:scale>
        <p:origin x="15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9/29/15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9/29/15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29/09/15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 err="1" smtClean="0"/>
              <a:t>Information</a:t>
            </a:r>
            <a:r>
              <a:rPr lang="pt-PT" sz="4800" b="1" dirty="0" smtClean="0"/>
              <a:t> </a:t>
            </a:r>
            <a:r>
              <a:rPr lang="pt-PT" sz="4800" b="1" dirty="0" err="1" smtClean="0"/>
              <a:t>Visualization</a:t>
            </a:r>
            <a:r>
              <a:rPr lang="pt-PT" sz="4800" b="1" dirty="0" smtClean="0"/>
              <a:t/>
            </a:r>
            <a:br>
              <a:rPr lang="pt-PT" sz="4800" b="1" dirty="0" smtClean="0"/>
            </a:br>
            <a:r>
              <a:rPr lang="pt-PT" sz="4800" dirty="0" err="1" smtClean="0"/>
              <a:t>Project</a:t>
            </a:r>
            <a:r>
              <a:rPr lang="pt-PT" sz="4800" dirty="0" smtClean="0"/>
              <a:t> </a:t>
            </a:r>
            <a:r>
              <a:rPr lang="pt-PT" sz="4800" dirty="0" err="1" smtClean="0"/>
              <a:t>Proposal</a:t>
            </a:r>
            <a:r>
              <a:rPr lang="pt-PT" sz="4800" dirty="0" smtClean="0"/>
              <a:t> </a:t>
            </a:r>
            <a:r>
              <a:rPr lang="pt-PT" sz="4800" dirty="0" err="1" smtClean="0"/>
              <a:t>and</a:t>
            </a:r>
            <a:r>
              <a:rPr lang="pt-PT" sz="4800" dirty="0" smtClean="0"/>
              <a:t> </a:t>
            </a:r>
            <a:r>
              <a:rPr lang="pt-PT" sz="4800" dirty="0" err="1" smtClean="0"/>
              <a:t>Dataset</a:t>
            </a:r>
            <a:endParaRPr lang="pt-PT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79512" y="3816400"/>
            <a:ext cx="1907704" cy="1052760"/>
          </a:xfrm>
          <a:solidFill>
            <a:schemeClr val="bg1"/>
          </a:solidFill>
        </p:spPr>
        <p:txBody>
          <a:bodyPr/>
          <a:lstStyle/>
          <a:p>
            <a:r>
              <a:rPr lang="pt-PT" sz="4600" dirty="0" smtClean="0">
                <a:solidFill>
                  <a:schemeClr val="bg2"/>
                </a:solidFill>
              </a:rPr>
              <a:t>G3-A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11560" y="4869160"/>
            <a:ext cx="4608512" cy="18002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b="0" dirty="0" smtClean="0">
                <a:solidFill>
                  <a:schemeClr val="bg2"/>
                </a:solidFill>
              </a:rPr>
              <a:t>75180 – </a:t>
            </a:r>
            <a:r>
              <a:rPr lang="pt-PT" sz="2400" b="0" dirty="0" smtClean="0">
                <a:solidFill>
                  <a:schemeClr val="bg2"/>
                </a:solidFill>
              </a:rPr>
              <a:t>Adriana Domingos</a:t>
            </a:r>
          </a:p>
          <a:p>
            <a:r>
              <a:rPr lang="pt-PT" sz="2400" b="0" dirty="0" smtClean="0">
                <a:solidFill>
                  <a:schemeClr val="bg2"/>
                </a:solidFill>
              </a:rPr>
              <a:t>75541 – </a:t>
            </a:r>
            <a:r>
              <a:rPr lang="pt-PT" sz="2400" b="0" dirty="0" smtClean="0">
                <a:solidFill>
                  <a:schemeClr val="bg2"/>
                </a:solidFill>
              </a:rPr>
              <a:t>Tomás Alves</a:t>
            </a:r>
            <a:endParaRPr lang="pt-PT" sz="2400" b="0" dirty="0">
              <a:solidFill>
                <a:schemeClr val="bg2"/>
              </a:solidFill>
            </a:endParaRPr>
          </a:p>
          <a:p>
            <a:r>
              <a:rPr lang="pt-PT" sz="2400" b="0" dirty="0" smtClean="0">
                <a:solidFill>
                  <a:schemeClr val="bg2"/>
                </a:solidFill>
              </a:rPr>
              <a:t>75551 – </a:t>
            </a:r>
            <a:r>
              <a:rPr lang="pt-PT" sz="2400" b="0" dirty="0" smtClean="0">
                <a:solidFill>
                  <a:schemeClr val="bg2"/>
                </a:solidFill>
              </a:rPr>
              <a:t>Miguel Santos</a:t>
            </a:r>
            <a:endParaRPr lang="pt-PT" sz="2400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 smtClean="0"/>
              <a:t>05</a:t>
            </a:r>
            <a:endParaRPr lang="pt-PT" sz="16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smtClean="0"/>
              <a:t>Data Sample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23126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Sample</a:t>
            </a:r>
            <a:endParaRPr lang="pt-P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229600" cy="134986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73016"/>
            <a:ext cx="8085584" cy="242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9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 smtClean="0"/>
              <a:t>01</a:t>
            </a:r>
            <a:endParaRPr lang="pt-PT" sz="16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smtClean="0"/>
              <a:t>DOMAIN</a:t>
            </a:r>
            <a:endParaRPr lang="pt-PT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2359164"/>
          </a:xfrm>
        </p:spPr>
        <p:txBody>
          <a:bodyPr>
            <a:noAutofit/>
          </a:bodyPr>
          <a:lstStyle/>
          <a:p>
            <a:r>
              <a:rPr lang="en-US" sz="4000" dirty="0" smtClean="0"/>
              <a:t>High level description</a:t>
            </a:r>
          </a:p>
          <a:p>
            <a:pPr lvl="1"/>
            <a:r>
              <a:rPr lang="en-US" sz="3600" dirty="0" smtClean="0"/>
              <a:t>Data related to the Second World War.</a:t>
            </a:r>
          </a:p>
          <a:p>
            <a:pPr lvl="1"/>
            <a:r>
              <a:rPr lang="en-US" dirty="0"/>
              <a:t>World War II was one of the definitive events of the 20th century, if not all of human history.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7" y="5331641"/>
            <a:ext cx="1728624" cy="115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898" y="5333764"/>
            <a:ext cx="2051720" cy="1231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000" y="5412668"/>
            <a:ext cx="1728192" cy="1152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40" y="3789040"/>
            <a:ext cx="1912839" cy="1152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044" y="3789040"/>
            <a:ext cx="1756105" cy="1193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562" y="3824717"/>
            <a:ext cx="2258392" cy="11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2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 smtClean="0"/>
              <a:t>02</a:t>
            </a:r>
            <a:endParaRPr lang="pt-PT" sz="16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smtClean="0"/>
              <a:t>DATASET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1567076"/>
          </a:xfrm>
        </p:spPr>
        <p:txBody>
          <a:bodyPr>
            <a:noAutofit/>
          </a:bodyPr>
          <a:lstStyle/>
          <a:p>
            <a:r>
              <a:rPr lang="en-US" sz="4000" dirty="0" smtClean="0"/>
              <a:t>Dataset description</a:t>
            </a:r>
          </a:p>
          <a:p>
            <a:pPr lvl="1"/>
            <a:r>
              <a:rPr lang="en-US" sz="3600" dirty="0" smtClean="0"/>
              <a:t>Static tables from Wikipedia.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9629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 smtClean="0"/>
              <a:t>03</a:t>
            </a:r>
            <a:endParaRPr lang="pt-PT" sz="16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smtClean="0"/>
              <a:t>TASKS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7600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46"/>
            <a:ext cx="8229600" cy="5575014"/>
          </a:xfrm>
        </p:spPr>
        <p:txBody>
          <a:bodyPr>
            <a:noAutofit/>
          </a:bodyPr>
          <a:lstStyle/>
          <a:p>
            <a:r>
              <a:rPr lang="en-US" sz="3600" dirty="0" smtClean="0"/>
              <a:t>Task 1</a:t>
            </a:r>
          </a:p>
          <a:p>
            <a:pPr lvl="1"/>
            <a:r>
              <a:rPr lang="en-US" sz="3200" dirty="0" smtClean="0"/>
              <a:t>High-level: Analyze -&gt; Consume -&gt; Present</a:t>
            </a:r>
            <a:endParaRPr lang="en-US" sz="3200" dirty="0" smtClean="0"/>
          </a:p>
          <a:p>
            <a:pPr lvl="1"/>
            <a:r>
              <a:rPr lang="en-US" sz="3200" dirty="0" smtClean="0"/>
              <a:t>Analyze the casualties during the WW2</a:t>
            </a:r>
            <a:endParaRPr lang="en-US" sz="3200" dirty="0" smtClean="0"/>
          </a:p>
          <a:p>
            <a:r>
              <a:rPr lang="en-US" sz="3600" dirty="0"/>
              <a:t>Task </a:t>
            </a:r>
            <a:r>
              <a:rPr lang="en-US" sz="3600" dirty="0" smtClean="0"/>
              <a:t>2</a:t>
            </a:r>
            <a:endParaRPr lang="en-US" sz="3600" dirty="0"/>
          </a:p>
          <a:p>
            <a:pPr lvl="1"/>
            <a:r>
              <a:rPr lang="en-US" sz="3200" dirty="0" smtClean="0"/>
              <a:t>Mid-level: Search -&gt; Browse</a:t>
            </a:r>
            <a:endParaRPr lang="en-US" sz="3200" dirty="0"/>
          </a:p>
          <a:p>
            <a:pPr lvl="1"/>
            <a:r>
              <a:rPr lang="en-US" sz="3200" dirty="0" smtClean="0"/>
              <a:t>Search for the greatest battles in the war</a:t>
            </a:r>
            <a:endParaRPr lang="en-US" sz="2400" dirty="0"/>
          </a:p>
          <a:p>
            <a:r>
              <a:rPr lang="en-US" sz="3600" dirty="0"/>
              <a:t>Task </a:t>
            </a:r>
            <a:r>
              <a:rPr lang="en-US" sz="3600" dirty="0" smtClean="0"/>
              <a:t>3</a:t>
            </a:r>
            <a:endParaRPr lang="en-US" sz="3600" dirty="0"/>
          </a:p>
          <a:p>
            <a:pPr lvl="1"/>
            <a:r>
              <a:rPr lang="en-US" sz="3200" dirty="0" smtClean="0"/>
              <a:t>Low-level: Query -&gt; Identify</a:t>
            </a:r>
            <a:endParaRPr lang="en-US" sz="3200" dirty="0"/>
          </a:p>
          <a:p>
            <a:pPr lvl="1"/>
            <a:r>
              <a:rPr lang="en-US" sz="3200" dirty="0" smtClean="0"/>
              <a:t>Identify which commander led each battle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741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 smtClean="0"/>
              <a:t>04</a:t>
            </a:r>
            <a:endParaRPr lang="pt-PT" sz="16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 smtClean="0"/>
              <a:t>Example</a:t>
            </a:r>
            <a:r>
              <a:rPr lang="pt-PT" sz="6000" dirty="0" smtClean="0"/>
              <a:t> QUESTIONS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404549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46"/>
            <a:ext cx="8229600" cy="5214974"/>
          </a:xfrm>
        </p:spPr>
        <p:txBody>
          <a:bodyPr>
            <a:noAutofit/>
          </a:bodyPr>
          <a:lstStyle/>
          <a:p>
            <a:r>
              <a:rPr lang="en-US" sz="4000" dirty="0" smtClean="0"/>
              <a:t>Who was the worst commander?</a:t>
            </a:r>
          </a:p>
          <a:p>
            <a:r>
              <a:rPr lang="en-US" sz="4000" dirty="0" smtClean="0"/>
              <a:t>Which was the biggest battle?</a:t>
            </a:r>
          </a:p>
          <a:p>
            <a:r>
              <a:rPr lang="en-US" sz="4000" dirty="0" smtClean="0"/>
              <a:t>Where were the frontlines?</a:t>
            </a:r>
            <a:endParaRPr lang="en-US" sz="4000" dirty="0" smtClean="0"/>
          </a:p>
          <a:p>
            <a:r>
              <a:rPr lang="en-US" sz="4000" dirty="0" smtClean="0"/>
              <a:t>How did </a:t>
            </a:r>
            <a:r>
              <a:rPr lang="en-US" sz="4000" dirty="0"/>
              <a:t>the casualties </a:t>
            </a:r>
            <a:r>
              <a:rPr lang="en-US" sz="4000" dirty="0" smtClean="0"/>
              <a:t>varied throughout </a:t>
            </a:r>
            <a:r>
              <a:rPr lang="en-US" sz="4000" dirty="0"/>
              <a:t>the </a:t>
            </a:r>
            <a:r>
              <a:rPr lang="en-US" sz="4000" dirty="0" smtClean="0"/>
              <a:t>war?</a:t>
            </a:r>
          </a:p>
          <a:p>
            <a:r>
              <a:rPr lang="en-US" sz="4000" dirty="0" smtClean="0"/>
              <a:t>Which side lost more men?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691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TotalTime>3136</TotalTime>
  <Words>152</Words>
  <Application>Microsoft Macintosh PowerPoint</Application>
  <PresentationFormat>On-screen Show (4:3)</PresentationFormat>
  <Paragraphs>44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template-gvip</vt:lpstr>
      <vt:lpstr>Information Visualization Project Proposal and Dataset</vt:lpstr>
      <vt:lpstr>DOMAIN</vt:lpstr>
      <vt:lpstr>Domain</vt:lpstr>
      <vt:lpstr>DATASET</vt:lpstr>
      <vt:lpstr>Dataset</vt:lpstr>
      <vt:lpstr>TASKS</vt:lpstr>
      <vt:lpstr>Tasks</vt:lpstr>
      <vt:lpstr>Example QUESTIONS</vt:lpstr>
      <vt:lpstr>Questions</vt:lpstr>
      <vt:lpstr>Data Sample</vt:lpstr>
      <vt:lpstr>Data Sample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lastModifiedBy>915923787</cp:lastModifiedBy>
  <cp:revision>342</cp:revision>
  <dcterms:created xsi:type="dcterms:W3CDTF">2010-04-13T09:45:33Z</dcterms:created>
  <dcterms:modified xsi:type="dcterms:W3CDTF">2015-09-29T22:06:51Z</dcterms:modified>
</cp:coreProperties>
</file>